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96" r:id="rId4"/>
    <p:sldId id="297" r:id="rId5"/>
    <p:sldId id="302" r:id="rId6"/>
    <p:sldId id="276" r:id="rId7"/>
    <p:sldId id="292" r:id="rId8"/>
    <p:sldId id="293" r:id="rId9"/>
    <p:sldId id="277" r:id="rId10"/>
    <p:sldId id="283" r:id="rId11"/>
    <p:sldId id="304" r:id="rId12"/>
    <p:sldId id="275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AEAEAE"/>
    <a:srgbClr val="000099"/>
    <a:srgbClr val="33CCCC"/>
    <a:srgbClr val="0066FF"/>
    <a:srgbClr val="006600"/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75" autoAdjust="0"/>
  </p:normalViewPr>
  <p:slideViewPr>
    <p:cSldViewPr snapToGrid="0">
      <p:cViewPr varScale="1">
        <p:scale>
          <a:sx n="84" d="100"/>
          <a:sy n="84" d="100"/>
        </p:scale>
        <p:origin x="108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A8DD4-EB51-4505-B49D-8D0B634C29AF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7EBE8-D912-4B4B-B34F-75E578EE24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930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7EBE8-D912-4B4B-B34F-75E578EE24B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136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7EBE8-D912-4B4B-B34F-75E578EE24B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34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1616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618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141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023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363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558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878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16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272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790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91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07/04/2024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bg1">
                <a:lumMod val="6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950614" y="0"/>
            <a:ext cx="7197505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000">
              <a:schemeClr val="bg1">
                <a:lumMod val="6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950614" y="0"/>
            <a:ext cx="7197505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7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2"/>
          <p:cNvSpPr txBox="1">
            <a:spLocks/>
          </p:cNvSpPr>
          <p:nvPr/>
        </p:nvSpPr>
        <p:spPr>
          <a:xfrm>
            <a:off x="2915138" y="407191"/>
            <a:ext cx="3282462" cy="33321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87425">
              <a:lnSpc>
                <a:spcPct val="150000"/>
              </a:lnSpc>
              <a:buNone/>
            </a:pPr>
            <a:r>
              <a:rPr lang="it-IT" sz="3600" b="1" dirty="0" smtClean="0">
                <a:solidFill>
                  <a:srgbClr val="00B0F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PRESENTANO  </a:t>
            </a:r>
            <a:r>
              <a:rPr lang="de-DE" sz="3600" b="1" dirty="0" smtClean="0">
                <a:solidFill>
                  <a:srgbClr val="00B0F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PRÄSENTIERT</a:t>
            </a:r>
            <a:r>
              <a:rPr lang="it-IT" sz="3600" b="1" dirty="0" smtClean="0">
                <a:solidFill>
                  <a:srgbClr val="00B0F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/>
            </a:r>
            <a:br>
              <a:rPr lang="it-IT" sz="3600" b="1" dirty="0" smtClean="0">
                <a:solidFill>
                  <a:srgbClr val="00B0F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it-IT" sz="3600" b="1" dirty="0" smtClean="0">
                <a:solidFill>
                  <a:srgbClr val="00B0F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INTRODUCE</a:t>
            </a:r>
          </a:p>
          <a:p>
            <a:pPr marL="0" indent="0" algn="ctr" defTabSz="987425">
              <a:lnSpc>
                <a:spcPct val="150000"/>
              </a:lnSpc>
              <a:buNone/>
            </a:pPr>
            <a:r>
              <a:rPr lang="it-IT" sz="3600" b="1" dirty="0" smtClean="0">
                <a:solidFill>
                  <a:srgbClr val="00B0F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PRESENTAN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3" y="1102972"/>
            <a:ext cx="1511426" cy="217700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20" y="4114661"/>
            <a:ext cx="2609361" cy="258326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91" y="1055076"/>
            <a:ext cx="2005494" cy="222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4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404" y="0"/>
            <a:ext cx="4835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01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29051" y="574867"/>
            <a:ext cx="4685898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Grazie!</a:t>
            </a:r>
            <a:endParaRPr lang="it-IT" sz="6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it-IT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Vielen</a:t>
            </a:r>
            <a:r>
              <a:rPr lang="it-IT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6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Dank</a:t>
            </a:r>
            <a:r>
              <a:rPr lang="it-IT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it-IT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you!</a:t>
            </a:r>
          </a:p>
          <a:p>
            <a:pPr algn="ctr"/>
            <a:r>
              <a:rPr lang="it-IT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¡Gracias</a:t>
            </a:r>
            <a:r>
              <a:rPr lang="it-IT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7" y="1813167"/>
            <a:ext cx="1544680" cy="2224905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476" y="1813166"/>
            <a:ext cx="2005494" cy="222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0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3909" y="16641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MICHY MOTOR DAY 2024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1089742"/>
            <a:ext cx="914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EVENT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'MICHY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sempre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754" y="1531815"/>
            <a:ext cx="87688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Who was Michele and what is </a:t>
            </a:r>
            <a:r>
              <a:rPr lang="en-US" b="1" dirty="0" err="1"/>
              <a:t>Michy</a:t>
            </a:r>
            <a:r>
              <a:rPr lang="en-US" b="1" dirty="0"/>
              <a:t> Motor Day</a:t>
            </a:r>
            <a:r>
              <a:rPr lang="it-IT" b="1" dirty="0" smtClean="0"/>
              <a:t>.</a:t>
            </a:r>
          </a:p>
          <a:p>
            <a:endParaRPr lang="it-IT" b="1" dirty="0" smtClean="0"/>
          </a:p>
          <a:p>
            <a:pPr algn="just"/>
            <a:r>
              <a:rPr lang="en-US" dirty="0"/>
              <a:t>Michele, known to everyone as </a:t>
            </a:r>
            <a:r>
              <a:rPr lang="en-US" dirty="0" err="1"/>
              <a:t>Michy</a:t>
            </a:r>
            <a:r>
              <a:rPr lang="en-US" dirty="0"/>
              <a:t>, was born on 29 March 2005. His and his family's life changed drastically in the summer of 2014 when he was diagnosed with bone sarcoma: one of the deadliest forms of </a:t>
            </a:r>
            <a:r>
              <a:rPr lang="en-US" dirty="0" err="1"/>
              <a:t>paediatric</a:t>
            </a:r>
            <a:r>
              <a:rPr lang="en-US" dirty="0"/>
              <a:t> cancer</a:t>
            </a:r>
            <a:r>
              <a:rPr lang="en-US" dirty="0" smtClean="0"/>
              <a:t>. After </a:t>
            </a:r>
            <a:r>
              <a:rPr lang="en-US" dirty="0"/>
              <a:t>almost a year of intensive treatment, the </a:t>
            </a:r>
            <a:r>
              <a:rPr lang="en-US" dirty="0" err="1"/>
              <a:t>tumour</a:t>
            </a:r>
            <a:r>
              <a:rPr lang="en-US" dirty="0"/>
              <a:t> seems to have been defeated, but after only three weeks a recurrence occurs that will prove lethal</a:t>
            </a:r>
            <a:r>
              <a:rPr lang="en-US" dirty="0" smtClean="0"/>
              <a:t>. In </a:t>
            </a:r>
            <a:r>
              <a:rPr lang="en-US" dirty="0"/>
              <a:t>November 2015 </a:t>
            </a:r>
            <a:r>
              <a:rPr lang="en-US" dirty="0" err="1"/>
              <a:t>Michy</a:t>
            </a:r>
            <a:r>
              <a:rPr lang="en-US" dirty="0"/>
              <a:t> was born to Heaven, leaving an unbridgeable void in those who had </a:t>
            </a:r>
            <a:r>
              <a:rPr lang="en-US" dirty="0" smtClean="0"/>
              <a:t>the fortune </a:t>
            </a:r>
            <a:r>
              <a:rPr lang="en-US" dirty="0"/>
              <a:t>to share </a:t>
            </a:r>
            <a:r>
              <a:rPr lang="en-US" dirty="0" smtClean="0"/>
              <a:t>his </a:t>
            </a:r>
            <a:r>
              <a:rPr lang="en-US" dirty="0"/>
              <a:t>earthly path</a:t>
            </a:r>
            <a:r>
              <a:rPr lang="it-IT" dirty="0" smtClean="0"/>
              <a:t>.</a:t>
            </a:r>
          </a:p>
          <a:p>
            <a:pPr algn="just"/>
            <a:endParaRPr lang="it-IT" dirty="0"/>
          </a:p>
          <a:p>
            <a:pPr algn="just"/>
            <a:r>
              <a:rPr lang="en-US" dirty="0"/>
              <a:t>On her first birthday in Heaven, her parents and friends </a:t>
            </a:r>
            <a:r>
              <a:rPr lang="en-US" dirty="0" err="1"/>
              <a:t>organised</a:t>
            </a:r>
            <a:r>
              <a:rPr lang="en-US" dirty="0"/>
              <a:t> an event in his memory: the '</a:t>
            </a:r>
            <a:r>
              <a:rPr lang="en-US" dirty="0" err="1"/>
              <a:t>Michy</a:t>
            </a:r>
            <a:r>
              <a:rPr lang="en-US" dirty="0"/>
              <a:t> Motor Day</a:t>
            </a:r>
            <a:r>
              <a:rPr lang="en-US" dirty="0" smtClean="0"/>
              <a:t>'.</a:t>
            </a:r>
          </a:p>
          <a:p>
            <a:pPr algn="just"/>
            <a:endParaRPr lang="it-IT" dirty="0"/>
          </a:p>
          <a:p>
            <a:pPr algn="just"/>
            <a:r>
              <a:rPr lang="en-US" dirty="0"/>
              <a:t>The whole of </a:t>
            </a:r>
            <a:r>
              <a:rPr lang="en-US" dirty="0" err="1"/>
              <a:t>Abbadia</a:t>
            </a:r>
            <a:r>
              <a:rPr lang="en-US" dirty="0"/>
              <a:t> </a:t>
            </a:r>
            <a:r>
              <a:rPr lang="en-US" dirty="0" err="1"/>
              <a:t>Lariana</a:t>
            </a:r>
            <a:r>
              <a:rPr lang="en-US" dirty="0"/>
              <a:t> gathered around and, in addition to giving local children and young people a Rally experience, which was one of </a:t>
            </a:r>
            <a:r>
              <a:rPr lang="en-US" dirty="0" err="1"/>
              <a:t>Michy's</a:t>
            </a:r>
            <a:r>
              <a:rPr lang="en-US" dirty="0"/>
              <a:t> passions, they also collected a contribution that was used to purchase medical equipment to help those who would have had the same experience as </a:t>
            </a:r>
            <a:r>
              <a:rPr lang="en-US" dirty="0" err="1"/>
              <a:t>Michy</a:t>
            </a:r>
            <a:r>
              <a:rPr lang="en-US" dirty="0"/>
              <a:t> and his parents.</a:t>
            </a:r>
            <a:endParaRPr lang="it-IT" dirty="0" smtClean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54" y="376950"/>
            <a:ext cx="751119" cy="50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1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3909" y="16641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MICHY MOTOR DAY 2024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1089742"/>
            <a:ext cx="914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EVENT PROMOTED BY THE 'MICHY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sempre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 ASSOCIATION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754" y="1531815"/>
            <a:ext cx="8768861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Who was Michele and what is </a:t>
            </a:r>
            <a:r>
              <a:rPr lang="en-US" b="1" dirty="0" err="1"/>
              <a:t>Michy</a:t>
            </a:r>
            <a:r>
              <a:rPr lang="en-US" b="1" dirty="0"/>
              <a:t> Motor Day</a:t>
            </a:r>
            <a:r>
              <a:rPr lang="it-IT" b="1" dirty="0"/>
              <a:t>.</a:t>
            </a:r>
          </a:p>
          <a:p>
            <a:pPr algn="just"/>
            <a:endParaRPr lang="it-IT" sz="700" dirty="0" smtClean="0"/>
          </a:p>
          <a:p>
            <a:pPr algn="just"/>
            <a:r>
              <a:rPr lang="en-US" dirty="0"/>
              <a:t>Since then the '</a:t>
            </a:r>
            <a:r>
              <a:rPr lang="en-US" dirty="0" err="1"/>
              <a:t>Michy</a:t>
            </a:r>
            <a:r>
              <a:rPr lang="en-US" dirty="0"/>
              <a:t> Motor Day' has been held every year and the group formed by </a:t>
            </a:r>
            <a:r>
              <a:rPr lang="en-US" dirty="0" err="1"/>
              <a:t>Michy's</a:t>
            </a:r>
            <a:r>
              <a:rPr lang="en-US" dirty="0"/>
              <a:t> parents and friends decided to give this a stable form by founding the association '</a:t>
            </a:r>
            <a:r>
              <a:rPr lang="en-US" dirty="0" err="1"/>
              <a:t>Michy</a:t>
            </a:r>
            <a:r>
              <a:rPr lang="en-US" dirty="0"/>
              <a:t>... Always with Us</a:t>
            </a:r>
            <a:r>
              <a:rPr lang="en-US" dirty="0" smtClean="0"/>
              <a:t>'.</a:t>
            </a:r>
          </a:p>
          <a:p>
            <a:pPr algn="just"/>
            <a:endParaRPr lang="en-US" sz="600" dirty="0" smtClean="0"/>
          </a:p>
          <a:p>
            <a:pPr algn="just"/>
            <a:r>
              <a:rPr lang="en-US" i="1" dirty="0" smtClean="0"/>
              <a:t>'Of </a:t>
            </a:r>
            <a:r>
              <a:rPr lang="en-US" i="1" dirty="0"/>
              <a:t>course we are not going to change the world, but we are trying to build something good by making sure that </a:t>
            </a:r>
            <a:r>
              <a:rPr lang="en-US" i="1" dirty="0" err="1"/>
              <a:t>Michy's</a:t>
            </a:r>
            <a:r>
              <a:rPr lang="en-US" i="1" dirty="0"/>
              <a:t> memory can stay alive in the minds of those who knew him</a:t>
            </a:r>
            <a:r>
              <a:rPr lang="en-US" dirty="0"/>
              <a:t>' say the </a:t>
            </a:r>
            <a:r>
              <a:rPr lang="en-US" dirty="0" err="1"/>
              <a:t>organisers</a:t>
            </a:r>
            <a:r>
              <a:rPr lang="en-US" dirty="0" smtClean="0"/>
              <a:t>.</a:t>
            </a:r>
          </a:p>
          <a:p>
            <a:pPr algn="just"/>
            <a:endParaRPr lang="it-IT" sz="600" dirty="0" smtClean="0"/>
          </a:p>
          <a:p>
            <a:r>
              <a:rPr lang="en-US" dirty="0"/>
              <a:t>It is a festive weekend where children can meet the world of rallying and motors that was a great passion of </a:t>
            </a:r>
            <a:r>
              <a:rPr lang="en-US" dirty="0" err="1"/>
              <a:t>Michy</a:t>
            </a:r>
            <a:r>
              <a:rPr lang="en-US" dirty="0"/>
              <a:t>. In addition to the exhibition on the lakeside, there is a rally circuit along which children are taken on board rally cars driven by some famous </a:t>
            </a:r>
            <a:r>
              <a:rPr lang="en-US" dirty="0" smtClean="0"/>
              <a:t>rally pilots.</a:t>
            </a:r>
          </a:p>
          <a:p>
            <a:endParaRPr lang="it-IT" sz="600" dirty="0"/>
          </a:p>
          <a:p>
            <a:pPr algn="just"/>
            <a:r>
              <a:rPr lang="en-US" dirty="0"/>
              <a:t>It is with great pleasure and </a:t>
            </a:r>
            <a:r>
              <a:rPr lang="en-US" dirty="0" err="1"/>
              <a:t>honour</a:t>
            </a:r>
            <a:r>
              <a:rPr lang="en-US" dirty="0"/>
              <a:t> that the </a:t>
            </a:r>
            <a:r>
              <a:rPr lang="en-US" dirty="0" err="1"/>
              <a:t>Unimog</a:t>
            </a:r>
            <a:r>
              <a:rPr lang="en-US" dirty="0"/>
              <a:t> Club Italia has accepted the invitation to participate in this great event, which will be held in the enchanting town of </a:t>
            </a:r>
            <a:r>
              <a:rPr lang="en-US" dirty="0" err="1"/>
              <a:t>Abbadia</a:t>
            </a:r>
            <a:r>
              <a:rPr lang="en-US" dirty="0"/>
              <a:t> </a:t>
            </a:r>
            <a:r>
              <a:rPr lang="en-US" dirty="0" err="1"/>
              <a:t>Lariana</a:t>
            </a:r>
            <a:r>
              <a:rPr lang="en-US" dirty="0"/>
              <a:t>, a stone's throw from Lecco</a:t>
            </a:r>
            <a:r>
              <a:rPr lang="en-US" dirty="0" smtClean="0"/>
              <a:t>. It </a:t>
            </a:r>
            <a:r>
              <a:rPr lang="en-US" dirty="0"/>
              <a:t>will be a very pleasant opportunity to show </a:t>
            </a:r>
            <a:r>
              <a:rPr lang="en-US" dirty="0" err="1"/>
              <a:t>Unimogs</a:t>
            </a:r>
            <a:r>
              <a:rPr lang="en-US" dirty="0"/>
              <a:t> to children, young people and, in general, to enthusiasts and the public who will attend the event</a:t>
            </a:r>
            <a:r>
              <a:rPr lang="it-IT" dirty="0" smtClean="0"/>
              <a:t>.</a:t>
            </a:r>
          </a:p>
          <a:p>
            <a:pPr algn="just"/>
            <a:endParaRPr lang="it-IT" sz="600" dirty="0"/>
          </a:p>
          <a:p>
            <a:pPr algn="just"/>
            <a:r>
              <a:rPr lang="en-US" dirty="0"/>
              <a:t>Participation is free of charge for </a:t>
            </a:r>
            <a:r>
              <a:rPr lang="en-US" dirty="0" err="1"/>
              <a:t>Unimog</a:t>
            </a:r>
            <a:r>
              <a:rPr lang="en-US" dirty="0"/>
              <a:t> Club Italia members who turn up with their vehicles.</a:t>
            </a:r>
            <a:endParaRPr lang="it-IT" dirty="0" smtClean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54" y="376950"/>
            <a:ext cx="751119" cy="50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3909" y="16641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MICHY MOTOR DAY 2024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1089742"/>
            <a:ext cx="914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EVENT PROMOTED BY THE 'MICHY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sempre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 ASSOCIATION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754" y="1531815"/>
            <a:ext cx="87688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</a:t>
            </a:r>
            <a:r>
              <a:rPr lang="en-US" b="1" dirty="0" err="1"/>
              <a:t>programme</a:t>
            </a:r>
            <a:r>
              <a:rPr lang="en-US" b="1" dirty="0"/>
              <a:t> for Sunday 5 </a:t>
            </a:r>
            <a:r>
              <a:rPr lang="en-US" b="1"/>
              <a:t>May </a:t>
            </a:r>
            <a:r>
              <a:rPr lang="en-US" b="1" smtClean="0"/>
              <a:t>2024</a:t>
            </a:r>
            <a:r>
              <a:rPr lang="en-US" b="1" smtClean="0"/>
              <a:t>.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dirty="0" smtClean="0"/>
              <a:t>The </a:t>
            </a:r>
            <a:r>
              <a:rPr lang="en-US" dirty="0"/>
              <a:t>arrival of the </a:t>
            </a:r>
            <a:r>
              <a:rPr lang="en-US" dirty="0" err="1"/>
              <a:t>Unimog</a:t>
            </a:r>
            <a:r>
              <a:rPr lang="en-US" dirty="0"/>
              <a:t> crews is planned from 08:00 to 08:30. After registration, the vehicles will be parked next to the church, where a mass will be held in memory of </a:t>
            </a:r>
            <a:r>
              <a:rPr lang="en-US" dirty="0" err="1"/>
              <a:t>Michy</a:t>
            </a:r>
            <a:r>
              <a:rPr lang="en-US" dirty="0"/>
              <a:t> at </a:t>
            </a:r>
            <a:r>
              <a:rPr lang="en-US" dirty="0" smtClean="0"/>
              <a:t>10.30.</a:t>
            </a:r>
          </a:p>
          <a:p>
            <a:r>
              <a:rPr lang="en-US" dirty="0" smtClean="0"/>
              <a:t>In </a:t>
            </a:r>
            <a:r>
              <a:rPr lang="en-US" dirty="0"/>
              <a:t>the meantime, crews are free to look around the event site</a:t>
            </a:r>
            <a:r>
              <a:rPr lang="en-US" dirty="0" smtClean="0"/>
              <a:t>.</a:t>
            </a:r>
          </a:p>
          <a:p>
            <a:r>
              <a:rPr lang="en-US" dirty="0"/>
              <a:t>At the end of the mass, the engines will be switched on to say goodbye to </a:t>
            </a:r>
            <a:r>
              <a:rPr lang="en-US" dirty="0" err="1"/>
              <a:t>Michy</a:t>
            </a:r>
            <a:r>
              <a:rPr lang="en-US" dirty="0"/>
              <a:t>, and afterwards it will be possible to visit the '</a:t>
            </a:r>
            <a:r>
              <a:rPr lang="en-US" dirty="0" err="1"/>
              <a:t>Setificio</a:t>
            </a:r>
            <a:r>
              <a:rPr lang="en-US" dirty="0"/>
              <a:t> Monti' Civic Museum, a real gem that takes us back to times gone by</a:t>
            </a:r>
            <a:r>
              <a:rPr lang="en-US" dirty="0" smtClean="0"/>
              <a:t>.</a:t>
            </a:r>
          </a:p>
          <a:p>
            <a:r>
              <a:rPr lang="en-US" dirty="0" smtClean="0"/>
              <a:t>At </a:t>
            </a:r>
            <a:r>
              <a:rPr lang="en-US" dirty="0"/>
              <a:t>13:00, those who wish can have lunch and enjoy the </a:t>
            </a:r>
            <a:r>
              <a:rPr lang="en-US" dirty="0" err="1"/>
              <a:t>specialities</a:t>
            </a:r>
            <a:r>
              <a:rPr lang="en-US" dirty="0"/>
              <a:t> prepared by the association's </a:t>
            </a:r>
            <a:r>
              <a:rPr lang="en-US" dirty="0" smtClean="0"/>
              <a:t>Staff.</a:t>
            </a:r>
          </a:p>
          <a:p>
            <a:r>
              <a:rPr lang="en-US" dirty="0" smtClean="0"/>
              <a:t>In </a:t>
            </a:r>
            <a:r>
              <a:rPr lang="en-US" dirty="0"/>
              <a:t>the afternoon, there will be the opportunity to relax on the beach, a peaceful spot with a </a:t>
            </a:r>
            <a:r>
              <a:rPr lang="en-US" dirty="0" err="1"/>
              <a:t>marvellous</a:t>
            </a:r>
            <a:r>
              <a:rPr lang="en-US" dirty="0"/>
              <a:t> view of the Lario and the "mountains rising out of the water and into the sky</a:t>
            </a:r>
            <a:r>
              <a:rPr lang="en-US" dirty="0" smtClean="0"/>
              <a:t>".</a:t>
            </a:r>
          </a:p>
          <a:p>
            <a:r>
              <a:rPr lang="en-US" dirty="0" smtClean="0"/>
              <a:t>Our </a:t>
            </a:r>
            <a:r>
              <a:rPr lang="en-US" dirty="0"/>
              <a:t>participation is scheduled to end at 18:00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NOTE</a:t>
            </a:r>
            <a:r>
              <a:rPr lang="en-US" dirty="0"/>
              <a:t>: the funds raised by the </a:t>
            </a:r>
            <a:r>
              <a:rPr lang="en-US" dirty="0" err="1"/>
              <a:t>organisers</a:t>
            </a:r>
            <a:r>
              <a:rPr lang="en-US" dirty="0"/>
              <a:t> during the event will be donated to the </a:t>
            </a:r>
            <a:r>
              <a:rPr lang="en-US" dirty="0" err="1"/>
              <a:t>Paediatric</a:t>
            </a:r>
            <a:r>
              <a:rPr lang="en-US" dirty="0"/>
              <a:t> Department of the National Cancer Institute of Milan</a:t>
            </a:r>
            <a:endParaRPr lang="it-IT" dirty="0" smtClean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54" y="376950"/>
            <a:ext cx="751119" cy="50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3909" y="16641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MICHY MOTOR DAY 2024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909711"/>
            <a:ext cx="914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EVENTO PROPOSTO DALL’ASSOCIAZIONE ‘MICKY sempre CON NOI’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9" y="1588957"/>
            <a:ext cx="9144000" cy="526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3909" y="16641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MICHY MOTOR DAY 2024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909711"/>
            <a:ext cx="914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EVENTO PROPOSTO DALL’ASSOCIAZIONE ‘MICKY sempre CON NOI’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6"/>
          <a:stretch/>
        </p:blipFill>
        <p:spPr>
          <a:xfrm>
            <a:off x="0" y="1340945"/>
            <a:ext cx="9144000" cy="551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290"/>
            <a:ext cx="9144000" cy="608371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305169" y="2563446"/>
            <a:ext cx="3767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RECEPTION</a:t>
            </a:r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3446585" y="3148221"/>
            <a:ext cx="2399323" cy="196304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3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20292" t="31405" r="42976" b="2715"/>
          <a:stretch/>
        </p:blipFill>
        <p:spPr>
          <a:xfrm>
            <a:off x="1500502" y="0"/>
            <a:ext cx="6166215" cy="6681595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 flipV="1">
            <a:off x="2071077" y="3556000"/>
            <a:ext cx="2731260" cy="3443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2187551" y="3691765"/>
            <a:ext cx="2790849" cy="14675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4790831" y="1803087"/>
            <a:ext cx="1527528" cy="18886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48545" y="1852405"/>
            <a:ext cx="195379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dirty="0" smtClean="0"/>
              <a:t>Punto di ritrovo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48545" y="4118864"/>
            <a:ext cx="192253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dirty="0" smtClean="0"/>
              <a:t>Visita al Museo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318360" y="196879"/>
            <a:ext cx="257126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dirty="0" smtClean="0"/>
              <a:t>Relax in spiaggia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498447" y="3691765"/>
            <a:ext cx="214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Mandello del Lario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b="16751"/>
          <a:stretch/>
        </p:blipFill>
        <p:spPr>
          <a:xfrm>
            <a:off x="148545" y="4434937"/>
            <a:ext cx="1880787" cy="2092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9" t="47651" r="26239" b="578"/>
          <a:stretch/>
        </p:blipFill>
        <p:spPr>
          <a:xfrm>
            <a:off x="148545" y="2176292"/>
            <a:ext cx="1914769" cy="1841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360" y="495465"/>
            <a:ext cx="2571262" cy="1403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0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624689"/>
          </a:xfrm>
          <a:prstGeom prst="rect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21138" y="704308"/>
            <a:ext cx="89017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</a:t>
            </a:r>
            <a:r>
              <a:rPr lang="en-US" dirty="0" err="1"/>
              <a:t>Programme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SUNDAY, May 05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2024:</a:t>
            </a:r>
          </a:p>
          <a:p>
            <a:pPr marL="625475" indent="-625475"/>
            <a:endParaRPr lang="en-US" dirty="0"/>
          </a:p>
          <a:p>
            <a:pPr marL="625475" indent="-625475"/>
            <a:r>
              <a:rPr lang="en-US" dirty="0" smtClean="0"/>
              <a:t>08:00 </a:t>
            </a:r>
            <a:r>
              <a:rPr lang="en-US" dirty="0"/>
              <a:t>Presentation at the Reception in </a:t>
            </a:r>
            <a:r>
              <a:rPr lang="en-US" dirty="0" err="1"/>
              <a:t>Abbadia</a:t>
            </a:r>
            <a:r>
              <a:rPr lang="en-US" dirty="0"/>
              <a:t> </a:t>
            </a:r>
            <a:r>
              <a:rPr lang="en-US" dirty="0" err="1"/>
              <a:t>Lariana</a:t>
            </a:r>
            <a:r>
              <a:rPr lang="en-US" dirty="0"/>
              <a:t>, Via </a:t>
            </a:r>
            <a:r>
              <a:rPr lang="en-US" dirty="0" err="1"/>
              <a:t>Lungolago</a:t>
            </a:r>
            <a:r>
              <a:rPr lang="en-US" dirty="0"/>
              <a:t>, entrance from the roundabout on Via </a:t>
            </a:r>
            <a:r>
              <a:rPr lang="en-US" dirty="0" err="1"/>
              <a:t>Nazionale</a:t>
            </a:r>
            <a:r>
              <a:rPr lang="en-US" dirty="0"/>
              <a:t> at number 30</a:t>
            </a:r>
            <a:r>
              <a:rPr lang="en-US" dirty="0" smtClean="0"/>
              <a:t>;</a:t>
            </a:r>
          </a:p>
          <a:p>
            <a:pPr marL="625475" indent="-625475"/>
            <a:endParaRPr lang="en-US" dirty="0" smtClean="0"/>
          </a:p>
          <a:p>
            <a:pPr marL="625475" indent="-625475"/>
            <a:r>
              <a:rPr lang="en-US" dirty="0" smtClean="0"/>
              <a:t>08:10 </a:t>
            </a:r>
            <a:r>
              <a:rPr lang="en-US" dirty="0"/>
              <a:t>Assembly and parking of </a:t>
            </a:r>
            <a:r>
              <a:rPr lang="en-US" dirty="0" err="1"/>
              <a:t>Unimogs</a:t>
            </a:r>
            <a:r>
              <a:rPr lang="en-US" dirty="0"/>
              <a:t> in the reserved area in front of the Church. Crews at </a:t>
            </a:r>
            <a:r>
              <a:rPr lang="en-US" dirty="0" smtClean="0"/>
              <a:t>their ease;</a:t>
            </a:r>
          </a:p>
          <a:p>
            <a:pPr marL="625475" indent="-625475"/>
            <a:endParaRPr lang="en-US" dirty="0" smtClean="0"/>
          </a:p>
          <a:p>
            <a:pPr marL="625475" indent="-625475"/>
            <a:r>
              <a:rPr lang="en-US" dirty="0" smtClean="0"/>
              <a:t>10:30 </a:t>
            </a:r>
            <a:r>
              <a:rPr lang="en-US" dirty="0"/>
              <a:t>Holy Mass in memory of </a:t>
            </a:r>
            <a:r>
              <a:rPr lang="en-US" dirty="0" err="1" smtClean="0"/>
              <a:t>Michy</a:t>
            </a:r>
            <a:r>
              <a:rPr lang="en-US" dirty="0" smtClean="0"/>
              <a:t>;</a:t>
            </a:r>
          </a:p>
          <a:p>
            <a:pPr marL="625475" indent="-625475"/>
            <a:endParaRPr lang="en-US" dirty="0" smtClean="0"/>
          </a:p>
          <a:p>
            <a:pPr marL="625475" indent="-625475"/>
            <a:r>
              <a:rPr lang="en-US" dirty="0" smtClean="0"/>
              <a:t>11:30 Visit </a:t>
            </a:r>
            <a:r>
              <a:rPr lang="en-US" dirty="0"/>
              <a:t>to the Civic Museum </a:t>
            </a:r>
            <a:r>
              <a:rPr lang="en-US" dirty="0" smtClean="0"/>
              <a:t>‘</a:t>
            </a:r>
            <a:r>
              <a:rPr lang="en-US" dirty="0" err="1" smtClean="0"/>
              <a:t>Setificio</a:t>
            </a:r>
            <a:r>
              <a:rPr lang="en-US" dirty="0" smtClean="0"/>
              <a:t> Monti’;</a:t>
            </a:r>
          </a:p>
          <a:p>
            <a:pPr marL="625475" indent="-625475"/>
            <a:endParaRPr lang="en-US" dirty="0" smtClean="0"/>
          </a:p>
          <a:p>
            <a:pPr marL="625475" indent="-625475"/>
            <a:r>
              <a:rPr lang="en-US" dirty="0" smtClean="0"/>
              <a:t>13:00 </a:t>
            </a:r>
            <a:r>
              <a:rPr lang="en-US" dirty="0"/>
              <a:t>Lunch </a:t>
            </a:r>
            <a:r>
              <a:rPr lang="en-US" dirty="0" err="1"/>
              <a:t>organised</a:t>
            </a:r>
            <a:r>
              <a:rPr lang="en-US" dirty="0"/>
              <a:t> by the Association's staff </a:t>
            </a:r>
            <a:r>
              <a:rPr lang="en-US" dirty="0" smtClean="0"/>
              <a:t>(at extra </a:t>
            </a:r>
            <a:r>
              <a:rPr lang="en-US" dirty="0"/>
              <a:t>charge</a:t>
            </a:r>
            <a:r>
              <a:rPr lang="en-US" dirty="0" smtClean="0"/>
              <a:t>);</a:t>
            </a:r>
          </a:p>
          <a:p>
            <a:pPr marL="625475" indent="-625475"/>
            <a:endParaRPr lang="en-US" dirty="0" smtClean="0"/>
          </a:p>
          <a:p>
            <a:pPr marL="625475" indent="-625475"/>
            <a:r>
              <a:rPr lang="en-US" dirty="0" smtClean="0"/>
              <a:t>14:00 </a:t>
            </a:r>
            <a:r>
              <a:rPr lang="en-US" dirty="0"/>
              <a:t>Relaxation on the beach or transfer on foot to attend the Rally </a:t>
            </a:r>
            <a:r>
              <a:rPr lang="en-US" dirty="0" smtClean="0"/>
              <a:t>trials;</a:t>
            </a:r>
          </a:p>
          <a:p>
            <a:pPr marL="625475" indent="-625475"/>
            <a:endParaRPr lang="en-US" dirty="0" smtClean="0"/>
          </a:p>
          <a:p>
            <a:pPr marL="625475" indent="-625475"/>
            <a:r>
              <a:rPr lang="en-US" dirty="0" smtClean="0"/>
              <a:t>18:00 </a:t>
            </a:r>
            <a:r>
              <a:rPr lang="en-US" dirty="0"/>
              <a:t>Greetings and farewell from the event.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0" y="0"/>
            <a:ext cx="21082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825</Words>
  <Application>Microsoft Office PowerPoint</Application>
  <PresentationFormat>Presentazione su schermo (4:3)</PresentationFormat>
  <Paragraphs>68</Paragraphs>
  <Slides>11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Malgun Gothic</vt:lpstr>
      <vt:lpstr>Arial</vt:lpstr>
      <vt:lpstr>Calibri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>marco@citterio.aero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Raduno Unimog 2023</dc:title>
  <dc:creator>Administrator</dc:creator>
  <cp:lastModifiedBy>Account Microsoft</cp:lastModifiedBy>
  <cp:revision>50</cp:revision>
  <dcterms:created xsi:type="dcterms:W3CDTF">2023-07-04T09:28:05Z</dcterms:created>
  <dcterms:modified xsi:type="dcterms:W3CDTF">2024-04-07T10:40:02Z</dcterms:modified>
</cp:coreProperties>
</file>