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98" r:id="rId4"/>
    <p:sldId id="299" r:id="rId5"/>
    <p:sldId id="303" r:id="rId6"/>
    <p:sldId id="276" r:id="rId7"/>
    <p:sldId id="292" r:id="rId8"/>
    <p:sldId id="293" r:id="rId9"/>
    <p:sldId id="277" r:id="rId10"/>
    <p:sldId id="285" r:id="rId11"/>
    <p:sldId id="304" r:id="rId12"/>
    <p:sldId id="27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AEAEAE"/>
    <a:srgbClr val="000099"/>
    <a:srgbClr val="33CCCC"/>
    <a:srgbClr val="0066FF"/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75" autoAdjust="0"/>
  </p:normalViewPr>
  <p:slideViewPr>
    <p:cSldViewPr snapToGrid="0">
      <p:cViewPr varScale="1">
        <p:scale>
          <a:sx n="84" d="100"/>
          <a:sy n="84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8DD4-EB51-4505-B49D-8D0B634C29AF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EBE8-D912-4B4B-B34F-75E578EE24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3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4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61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61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4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02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36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5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7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7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9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 txBox="1">
            <a:spLocks/>
          </p:cNvSpPr>
          <p:nvPr/>
        </p:nvSpPr>
        <p:spPr>
          <a:xfrm>
            <a:off x="2915138" y="407191"/>
            <a:ext cx="3282462" cy="33321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PRESENTANO  </a:t>
            </a:r>
            <a:r>
              <a:rPr lang="de-DE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PRÄSENTIERT</a:t>
            </a: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INTRODUCE</a:t>
            </a:r>
          </a:p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3" y="1102972"/>
            <a:ext cx="1511426" cy="21770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0" y="4114661"/>
            <a:ext cx="2609361" cy="25832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1" y="105507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04" y="0"/>
            <a:ext cx="483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9051" y="574867"/>
            <a:ext cx="468589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Grazie!</a:t>
            </a:r>
            <a:endParaRPr lang="it-IT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Vielen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Dank</a:t>
            </a:r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¡Gracias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7" y="1813167"/>
            <a:ext cx="1544680" cy="222490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76" y="181316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PROPUESTO POR LA ASOCIACIÓN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“MICHY sempre con Noi”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¿Quién era Michele y qué es Michy Motor Day</a:t>
            </a:r>
            <a:r>
              <a:rPr lang="es-ES" b="1" dirty="0" smtClean="0"/>
              <a:t>?</a:t>
            </a:r>
            <a:endParaRPr lang="it-IT" b="1" dirty="0" smtClean="0"/>
          </a:p>
          <a:p>
            <a:endParaRPr lang="it-IT" b="1" dirty="0" smtClean="0"/>
          </a:p>
          <a:p>
            <a:pPr algn="just"/>
            <a:r>
              <a:rPr lang="es-ES" dirty="0"/>
              <a:t>Michele, conocido por todos como Michy, nació el 29 de marzo de 2005. Su vida y la de su familia cambió drásticamente en el verano de 2014, cuando le diagnosticaron un sarcoma óseo: una de las formas más mortíferas de cáncer pediátrico</a:t>
            </a:r>
            <a:r>
              <a:rPr lang="es-ES" dirty="0" smtClean="0"/>
              <a:t>. Tras </a:t>
            </a:r>
            <a:r>
              <a:rPr lang="es-ES" dirty="0"/>
              <a:t>casi un año de tratamiento intensivo, el tumor parece haber sido derrotado, pero al cabo de solo tres semanas se produce una recidiva que resultará letal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r>
              <a:rPr lang="es-ES" dirty="0"/>
              <a:t>En noviembre de 2015, Michy nació en el cielo, dejando un vacío insalvable en los afortunados que compartieron su viaje terrenal</a:t>
            </a:r>
            <a:r>
              <a:rPr lang="es-ES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es-ES" dirty="0"/>
              <a:t>En su primer cumpleaños en el Cielo, sus padres y amigos organizaron un acto en su memoria: el </a:t>
            </a:r>
            <a:r>
              <a:rPr lang="it-IT" dirty="0" smtClean="0"/>
              <a:t>"</a:t>
            </a:r>
            <a:r>
              <a:rPr lang="it-IT" dirty="0" err="1"/>
              <a:t>Michy</a:t>
            </a:r>
            <a:r>
              <a:rPr lang="it-IT" dirty="0"/>
              <a:t> Motor </a:t>
            </a:r>
            <a:r>
              <a:rPr lang="it-IT" dirty="0" err="1"/>
              <a:t>Day</a:t>
            </a:r>
            <a:r>
              <a:rPr lang="it-IT" dirty="0" smtClean="0"/>
              <a:t>".</a:t>
            </a:r>
          </a:p>
          <a:p>
            <a:pPr algn="just"/>
            <a:endParaRPr lang="it-IT" dirty="0"/>
          </a:p>
          <a:p>
            <a:pPr algn="just"/>
            <a:r>
              <a:rPr lang="es-ES" dirty="0"/>
              <a:t>Toda Abbadia Lariana se movilizó y, además de ofrecer a los niños y jóvenes de la localidad una experiencia de rally, que era una de las pasiones de Michy, también recaudaron una contribución que se utilizó para comprar material médico que pudiera ayudar a quienes pasaran por la misma experiencia que Michy y sus padres.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04" y="376101"/>
            <a:ext cx="756401" cy="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PROPUESTO POR LA ASOCIACIÓN “MICHY sempre con Noi”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¿Quién era Michele y qué es Michy Motor Day?</a:t>
            </a:r>
            <a:endParaRPr lang="it-IT" b="1" dirty="0"/>
          </a:p>
          <a:p>
            <a:pPr algn="just"/>
            <a:endParaRPr lang="it-IT" sz="700" dirty="0" smtClean="0"/>
          </a:p>
          <a:p>
            <a:pPr algn="just"/>
            <a:r>
              <a:rPr lang="es-ES" dirty="0"/>
              <a:t>Desde entonces, el "Michy Motor Day" se celebra todos los años y el grupo formado por los padres y amigos de Michy decidió darle una forma estable fundando la asociación "Michy... </a:t>
            </a:r>
            <a:r>
              <a:rPr lang="es-ES" dirty="0" smtClean="0"/>
              <a:t>Sempre </a:t>
            </a:r>
            <a:r>
              <a:rPr lang="es-ES" dirty="0"/>
              <a:t>con </a:t>
            </a:r>
            <a:r>
              <a:rPr lang="es-ES" dirty="0" smtClean="0"/>
              <a:t>Noi'.</a:t>
            </a:r>
          </a:p>
          <a:p>
            <a:pPr algn="just"/>
            <a:r>
              <a:rPr lang="es-ES" dirty="0" smtClean="0"/>
              <a:t>‘</a:t>
            </a:r>
            <a:r>
              <a:rPr lang="es-ES" i="1" dirty="0" smtClean="0"/>
              <a:t>Por </a:t>
            </a:r>
            <a:r>
              <a:rPr lang="es-ES" i="1" dirty="0"/>
              <a:t>supuesto que no vamos a cambiar el mundo, pero intentemos construir algo bueno haciendo que la memoria de Michy siga viva en la mente de quienes le </a:t>
            </a:r>
            <a:r>
              <a:rPr lang="es-ES" i="1" dirty="0" smtClean="0"/>
              <a:t>conocieron</a:t>
            </a:r>
            <a:r>
              <a:rPr lang="es-ES" dirty="0" smtClean="0"/>
              <a:t>’, </a:t>
            </a:r>
            <a:r>
              <a:rPr lang="es-ES" dirty="0"/>
              <a:t>dicen los organizadores</a:t>
            </a:r>
            <a:r>
              <a:rPr lang="es-ES" dirty="0" smtClean="0"/>
              <a:t>.</a:t>
            </a:r>
          </a:p>
          <a:p>
            <a:pPr algn="just"/>
            <a:endParaRPr lang="it-IT" sz="600" dirty="0" smtClean="0"/>
          </a:p>
          <a:p>
            <a:r>
              <a:rPr lang="es-ES" dirty="0"/>
              <a:t>Se trata de un fin de semana festivo en el que los niños pueden conocer el mundo de los rallies y del motor, que era una gran pasión de Michy. Además de la exposición a orillas del lago, hay un circuito de rally por el que los niños se suben a coches de rally conducidos por algunos pilotos </a:t>
            </a:r>
            <a:r>
              <a:rPr lang="es-ES" dirty="0" smtClean="0"/>
              <a:t>famosos.</a:t>
            </a:r>
          </a:p>
          <a:p>
            <a:endParaRPr lang="it-IT" sz="600" dirty="0"/>
          </a:p>
          <a:p>
            <a:pPr algn="just"/>
            <a:r>
              <a:rPr lang="it-IT" dirty="0"/>
              <a:t>L’Unimog Club Italia ha accolto con grande piacere e onore l’invito a partecipare a questo grande evento che si terrà nell’incantevole comune di Abbadia Lariana, a due passi da Lecco.</a:t>
            </a:r>
          </a:p>
          <a:p>
            <a:pPr algn="just"/>
            <a:r>
              <a:rPr lang="it-IT" dirty="0"/>
              <a:t>Sarà una piacevolissima occasione per mostrare gli Unimog ai bambini, ai ragazzi e, in generale, agli appassionati e al pubblico che parteciperà all’evento</a:t>
            </a:r>
            <a:r>
              <a:rPr lang="it-IT" dirty="0" smtClean="0"/>
              <a:t>.</a:t>
            </a:r>
          </a:p>
          <a:p>
            <a:pPr algn="just"/>
            <a:endParaRPr lang="it-IT" sz="600" dirty="0"/>
          </a:p>
          <a:p>
            <a:pPr algn="just"/>
            <a:r>
              <a:rPr lang="es-ES" dirty="0"/>
              <a:t>La participación es gratuita para los miembros del Unimog Club Italia que se presenten con sus vehículos.</a:t>
            </a:r>
            <a:r>
              <a:rPr lang="it-IT" dirty="0" smtClean="0"/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04" y="376101"/>
            <a:ext cx="756401" cy="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PROPUESTO POR LA ASOCIACIÓN “MICHY sempre con Noi”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El programa del domingo 5 de mayo de 2024.</a:t>
            </a:r>
            <a:endParaRPr lang="es-ES" b="1" dirty="0" smtClean="0"/>
          </a:p>
          <a:p>
            <a:r>
              <a:rPr lang="es-ES" dirty="0" smtClean="0"/>
              <a:t>La </a:t>
            </a:r>
            <a:r>
              <a:rPr lang="es-ES" dirty="0"/>
              <a:t>llegada de las tripulaciones de Unimog está prevista de 08:00 a 08:30. Tras el registro, los vehículos se estacionarán junto a la iglesia, donde se celebrará una misa en memoria de Michy a las </a:t>
            </a:r>
            <a:r>
              <a:rPr lang="es-ES" dirty="0" smtClean="0"/>
              <a:t>10:30 </a:t>
            </a:r>
            <a:r>
              <a:rPr lang="es-ES" dirty="0"/>
              <a:t>horas. </a:t>
            </a:r>
            <a:endParaRPr lang="es-ES" dirty="0" smtClean="0"/>
          </a:p>
          <a:p>
            <a:r>
              <a:rPr lang="es-ES" dirty="0" smtClean="0"/>
              <a:t>Mientras </a:t>
            </a:r>
            <a:r>
              <a:rPr lang="es-ES" dirty="0"/>
              <a:t>tanto, los equipos podrán empezar a visitar la zona del evento</a:t>
            </a:r>
            <a:r>
              <a:rPr lang="es-ES" dirty="0" smtClean="0"/>
              <a:t>.</a:t>
            </a:r>
          </a:p>
          <a:p>
            <a:r>
              <a:rPr lang="es-ES" dirty="0"/>
              <a:t>Al final de la misa, se encenderán los motores para despedir a Michy, y después se podrá visitar el Museo Cívico "Setificio Monti", una auténtica joya que nos transporta a tiempos pasados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A </a:t>
            </a:r>
            <a:r>
              <a:rPr lang="es-ES" dirty="0"/>
              <a:t>las 13:00 horas, quienesque lo deseen, podrán almorzar y disfrutar de las especialidades cocinadas por el personal de la Asociación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Por </a:t>
            </a:r>
            <a:r>
              <a:rPr lang="es-ES" dirty="0"/>
              <a:t>la tarde, será posible relajarse en la playa, una zona tranquila con una maravillosa vista del Lario y de las "montañas que surgen de las aguas y se elevan hasta el cielo</a:t>
            </a:r>
            <a:r>
              <a:rPr lang="es-ES" dirty="0" smtClean="0"/>
              <a:t>".</a:t>
            </a:r>
          </a:p>
          <a:p>
            <a:r>
              <a:rPr lang="es-ES" dirty="0" smtClean="0"/>
              <a:t>A </a:t>
            </a:r>
            <a:r>
              <a:rPr lang="es-ES" dirty="0"/>
              <a:t>las 18:00 está previsto que finalice nuestra participación. </a:t>
            </a:r>
            <a:endParaRPr lang="es-ES" dirty="0" smtClean="0"/>
          </a:p>
          <a:p>
            <a:endParaRPr lang="es-ES" dirty="0"/>
          </a:p>
          <a:p>
            <a:r>
              <a:rPr lang="es-ES" b="1" dirty="0"/>
              <a:t>NOTA</a:t>
            </a:r>
            <a:r>
              <a:rPr lang="es-ES" dirty="0"/>
              <a:t>: los fondos recaudados por los organizadores durante el evento se donarán al Departamento de Pediatría del Instituto Nacional del Cáncer de Milán.</a:t>
            </a:r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04" y="376101"/>
            <a:ext cx="756401" cy="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" y="1588957"/>
            <a:ext cx="9144000" cy="52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"/>
          <a:stretch/>
        </p:blipFill>
        <p:spPr>
          <a:xfrm>
            <a:off x="0" y="1340945"/>
            <a:ext cx="9144000" cy="55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290"/>
            <a:ext cx="9144000" cy="60837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5169" y="2563446"/>
            <a:ext cx="376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446585" y="3148221"/>
            <a:ext cx="2399323" cy="19630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292" t="31405" r="42976" b="2715"/>
          <a:stretch/>
        </p:blipFill>
        <p:spPr>
          <a:xfrm>
            <a:off x="1500502" y="0"/>
            <a:ext cx="6166215" cy="6681595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2071077" y="3556000"/>
            <a:ext cx="2731260" cy="3443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187551" y="3691765"/>
            <a:ext cx="2790849" cy="14675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790831" y="1803087"/>
            <a:ext cx="1527528" cy="1888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8545" y="1852405"/>
            <a:ext cx="19537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Punto di ritrovo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545" y="4118864"/>
            <a:ext cx="19225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Visita al Museo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18360" y="196879"/>
            <a:ext cx="257126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Relax in spiaggia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98447" y="3691765"/>
            <a:ext cx="21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Mandello del Lario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b="16751"/>
          <a:stretch/>
        </p:blipFill>
        <p:spPr>
          <a:xfrm>
            <a:off x="148545" y="4434937"/>
            <a:ext cx="1880787" cy="209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47651" r="26239" b="578"/>
          <a:stretch/>
        </p:blipFill>
        <p:spPr>
          <a:xfrm>
            <a:off x="148545" y="2176292"/>
            <a:ext cx="1914769" cy="1841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360" y="495465"/>
            <a:ext cx="2571262" cy="1403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24689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1138" y="704850"/>
            <a:ext cx="8901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Programa del evento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DOMINGO </a:t>
            </a:r>
            <a:r>
              <a:rPr lang="es-ES" dirty="0"/>
              <a:t>05/05/24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625475" indent="-625475"/>
            <a:r>
              <a:rPr lang="es-ES" dirty="0" smtClean="0"/>
              <a:t>08:00 </a:t>
            </a:r>
            <a:r>
              <a:rPr lang="es-ES" dirty="0"/>
              <a:t>Presentación en la Recepción en Abbadia Lariana, Via Lungolago, entrada desde la rotonda de Via Nazionale en el número 30</a:t>
            </a:r>
            <a:r>
              <a:rPr lang="es-ES" dirty="0" smtClean="0"/>
              <a:t>;</a:t>
            </a:r>
          </a:p>
          <a:p>
            <a:endParaRPr lang="es-ES" dirty="0"/>
          </a:p>
          <a:p>
            <a:pPr marL="625475" indent="-625475"/>
            <a:r>
              <a:rPr lang="es-ES" dirty="0" smtClean="0"/>
              <a:t>08:10 </a:t>
            </a:r>
            <a:r>
              <a:rPr lang="es-ES" dirty="0"/>
              <a:t>Montaje y estacionamiento de los Unimogs en la zona reservada frente a la Iglesia. Tripulaciones </a:t>
            </a:r>
            <a:r>
              <a:rPr lang="es-ES" dirty="0" smtClean="0"/>
              <a:t>libres; </a:t>
            </a:r>
          </a:p>
          <a:p>
            <a:endParaRPr lang="es-ES" dirty="0"/>
          </a:p>
          <a:p>
            <a:r>
              <a:rPr lang="es-ES" dirty="0" smtClean="0"/>
              <a:t>10.30 </a:t>
            </a:r>
            <a:r>
              <a:rPr lang="es-ES" dirty="0"/>
              <a:t>Santa Misa en memoria de </a:t>
            </a:r>
            <a:r>
              <a:rPr lang="es-ES" dirty="0" smtClean="0"/>
              <a:t>Michy;</a:t>
            </a:r>
          </a:p>
          <a:p>
            <a:endParaRPr lang="es-ES" dirty="0"/>
          </a:p>
          <a:p>
            <a:r>
              <a:rPr lang="es-ES" dirty="0" smtClean="0"/>
              <a:t>11:30 </a:t>
            </a:r>
            <a:r>
              <a:rPr lang="es-ES" dirty="0"/>
              <a:t>Visita al Museo Cívico 'Setificio Monti</a:t>
            </a:r>
            <a:r>
              <a:rPr lang="es-ES" dirty="0" smtClean="0"/>
              <a:t>';</a:t>
            </a:r>
          </a:p>
          <a:p>
            <a:endParaRPr lang="es-ES" dirty="0"/>
          </a:p>
          <a:p>
            <a:r>
              <a:rPr lang="es-ES" dirty="0" smtClean="0"/>
              <a:t>13:00 </a:t>
            </a:r>
            <a:r>
              <a:rPr lang="es-ES" dirty="0"/>
              <a:t>Almuerzo organizado por el personal de la Asociación (cargo </a:t>
            </a:r>
            <a:r>
              <a:rPr lang="es-ES" dirty="0" smtClean="0"/>
              <a:t>adicional);</a:t>
            </a:r>
          </a:p>
          <a:p>
            <a:endParaRPr lang="es-ES" dirty="0"/>
          </a:p>
          <a:p>
            <a:r>
              <a:rPr lang="es-ES" dirty="0" smtClean="0"/>
              <a:t>14:00 </a:t>
            </a:r>
            <a:r>
              <a:rPr lang="es-ES" dirty="0"/>
              <a:t>Relajación en la playa o traslado a pie para asistir a las pruebas del </a:t>
            </a:r>
            <a:r>
              <a:rPr lang="es-ES" dirty="0" smtClean="0"/>
              <a:t>Rally;</a:t>
            </a:r>
          </a:p>
          <a:p>
            <a:endParaRPr lang="es-ES" dirty="0"/>
          </a:p>
          <a:p>
            <a:r>
              <a:rPr lang="es-ES" dirty="0" smtClean="0"/>
              <a:t>18:00 </a:t>
            </a:r>
            <a:r>
              <a:rPr lang="es-ES" dirty="0"/>
              <a:t>Saludos y despedida del evento.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0"/>
            <a:ext cx="2114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830</Words>
  <Application>Microsoft Office PowerPoint</Application>
  <PresentationFormat>Presentazione su schermo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Malgun Gothic</vt:lpstr>
      <vt:lpstr>Arial</vt:lpstr>
      <vt:lpstr>Calibri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marco@citterio.aero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Raduno Unimog 2023</dc:title>
  <dc:creator>Administrator</dc:creator>
  <cp:lastModifiedBy>Account Microsoft</cp:lastModifiedBy>
  <cp:revision>50</cp:revision>
  <dcterms:created xsi:type="dcterms:W3CDTF">2023-07-04T09:28:05Z</dcterms:created>
  <dcterms:modified xsi:type="dcterms:W3CDTF">2024-04-07T10:39:39Z</dcterms:modified>
</cp:coreProperties>
</file>