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90" r:id="rId4"/>
    <p:sldId id="291" r:id="rId5"/>
    <p:sldId id="300" r:id="rId6"/>
    <p:sldId id="276" r:id="rId7"/>
    <p:sldId id="292" r:id="rId8"/>
    <p:sldId id="293" r:id="rId9"/>
    <p:sldId id="277" r:id="rId10"/>
    <p:sldId id="280" r:id="rId11"/>
    <p:sldId id="304" r:id="rId12"/>
    <p:sldId id="275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AEAEAE"/>
    <a:srgbClr val="000099"/>
    <a:srgbClr val="33CCCC"/>
    <a:srgbClr val="0066FF"/>
    <a:srgbClr val="0066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75" autoAdjust="0"/>
  </p:normalViewPr>
  <p:slideViewPr>
    <p:cSldViewPr snapToGrid="0">
      <p:cViewPr varScale="1">
        <p:scale>
          <a:sx n="84" d="100"/>
          <a:sy n="84" d="100"/>
        </p:scale>
        <p:origin x="10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8DD4-EB51-4505-B49D-8D0B634C29AF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7EBE8-D912-4B4B-B34F-75E578EE24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30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7EBE8-D912-4B4B-B34F-75E578EE24B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3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7EBE8-D912-4B4B-B34F-75E578EE24B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34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61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61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14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02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363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55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878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16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272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790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91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950614" y="0"/>
            <a:ext cx="719750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950614" y="0"/>
            <a:ext cx="719750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7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/>
          <p:cNvSpPr txBox="1">
            <a:spLocks/>
          </p:cNvSpPr>
          <p:nvPr/>
        </p:nvSpPr>
        <p:spPr>
          <a:xfrm>
            <a:off x="2915138" y="407191"/>
            <a:ext cx="3282462" cy="33321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87425">
              <a:lnSpc>
                <a:spcPct val="150000"/>
              </a:lnSpc>
              <a:buNone/>
            </a:pPr>
            <a: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PRESENTANO  </a:t>
            </a:r>
            <a:r>
              <a:rPr lang="de-DE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PRÄSENTIERT</a:t>
            </a:r>
            <a: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/>
            </a:r>
            <a:b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INTRODUCE</a:t>
            </a:r>
          </a:p>
          <a:p>
            <a:pPr marL="0" indent="0" algn="ctr" defTabSz="987425">
              <a:lnSpc>
                <a:spcPct val="150000"/>
              </a:lnSpc>
              <a:buNone/>
            </a:pPr>
            <a: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PRESENTAN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3" y="1102972"/>
            <a:ext cx="1511426" cy="217700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0" y="4114661"/>
            <a:ext cx="2609361" cy="25832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1" y="1055076"/>
            <a:ext cx="2005494" cy="22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04" y="0"/>
            <a:ext cx="4835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0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29051" y="574867"/>
            <a:ext cx="468589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Grazie!</a:t>
            </a:r>
            <a:endParaRPr lang="it-IT" sz="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it-IT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Vielen</a:t>
            </a:r>
            <a:r>
              <a:rPr lang="it-IT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6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Dank</a:t>
            </a:r>
            <a:r>
              <a:rPr lang="it-IT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it-IT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you!</a:t>
            </a:r>
          </a:p>
          <a:p>
            <a:pPr algn="ctr"/>
            <a:r>
              <a:rPr lang="it-IT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¡Gracias</a:t>
            </a:r>
            <a:r>
              <a:rPr lang="it-IT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7" y="1813167"/>
            <a:ext cx="1544680" cy="222490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76" y="1813166"/>
            <a:ext cx="2005494" cy="22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1089742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EVENTO PROPOSTO DALL’ASSOCIAZIONE ‘MICHY sempre CON NOI’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754" y="1531815"/>
            <a:ext cx="87688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Chi era Michele e cos’è il </a:t>
            </a:r>
            <a:r>
              <a:rPr lang="it-IT" b="1" dirty="0" err="1" smtClean="0"/>
              <a:t>Michy</a:t>
            </a:r>
            <a:r>
              <a:rPr lang="it-IT" b="1" dirty="0" smtClean="0"/>
              <a:t> Motor </a:t>
            </a:r>
            <a:r>
              <a:rPr lang="it-IT" b="1" dirty="0" err="1" smtClean="0"/>
              <a:t>Day</a:t>
            </a:r>
            <a:r>
              <a:rPr lang="it-IT" b="1" dirty="0" smtClean="0"/>
              <a:t>.</a:t>
            </a:r>
          </a:p>
          <a:p>
            <a:endParaRPr lang="it-IT" b="1" dirty="0" smtClean="0"/>
          </a:p>
          <a:p>
            <a:pPr algn="just"/>
            <a:r>
              <a:rPr lang="it-IT" dirty="0"/>
              <a:t>Michele, per tutti </a:t>
            </a:r>
            <a:r>
              <a:rPr lang="it-IT" dirty="0" err="1"/>
              <a:t>Michy</a:t>
            </a:r>
            <a:r>
              <a:rPr lang="it-IT" dirty="0"/>
              <a:t>, è nato </a:t>
            </a:r>
            <a:r>
              <a:rPr lang="it-IT" dirty="0" smtClean="0"/>
              <a:t>il 29 </a:t>
            </a:r>
            <a:r>
              <a:rPr lang="it-IT" dirty="0"/>
              <a:t>marzo </a:t>
            </a:r>
            <a:r>
              <a:rPr lang="it-IT" dirty="0" smtClean="0"/>
              <a:t>2005. La </a:t>
            </a:r>
            <a:r>
              <a:rPr lang="it-IT" dirty="0"/>
              <a:t>vita sua e della </a:t>
            </a:r>
            <a:r>
              <a:rPr lang="it-IT" dirty="0" smtClean="0"/>
              <a:t>famiglia cambia drasticamente nell'estate </a:t>
            </a:r>
            <a:r>
              <a:rPr lang="it-IT" dirty="0"/>
              <a:t>del 2014 quando </a:t>
            </a:r>
            <a:r>
              <a:rPr lang="it-IT" dirty="0" smtClean="0"/>
              <a:t>gli viene </a:t>
            </a:r>
            <a:r>
              <a:rPr lang="it-IT" dirty="0"/>
              <a:t>diagnosticato un </a:t>
            </a:r>
            <a:r>
              <a:rPr lang="it-IT" dirty="0" smtClean="0"/>
              <a:t>sarcoma osseo</a:t>
            </a:r>
            <a:r>
              <a:rPr lang="it-IT" dirty="0"/>
              <a:t>: una delle forme più </a:t>
            </a:r>
            <a:r>
              <a:rPr lang="it-IT" dirty="0" smtClean="0"/>
              <a:t>letali di </a:t>
            </a:r>
            <a:r>
              <a:rPr lang="it-IT" dirty="0"/>
              <a:t>tumore pediatrico.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Dopo </a:t>
            </a:r>
            <a:r>
              <a:rPr lang="it-IT" dirty="0"/>
              <a:t>quasi un anno di </a:t>
            </a:r>
            <a:r>
              <a:rPr lang="it-IT" dirty="0" smtClean="0"/>
              <a:t>cure intense</a:t>
            </a:r>
            <a:r>
              <a:rPr lang="it-IT" dirty="0"/>
              <a:t>, il tumore </a:t>
            </a:r>
            <a:r>
              <a:rPr lang="it-IT" dirty="0" smtClean="0"/>
              <a:t>pare sconfitto</a:t>
            </a:r>
            <a:r>
              <a:rPr lang="it-IT" dirty="0"/>
              <a:t>, ma dopo solo </a:t>
            </a:r>
            <a:r>
              <a:rPr lang="it-IT" dirty="0" smtClean="0"/>
              <a:t>tre settimane </a:t>
            </a:r>
            <a:r>
              <a:rPr lang="it-IT" dirty="0"/>
              <a:t>si presenta </a:t>
            </a:r>
            <a:r>
              <a:rPr lang="it-IT" dirty="0" smtClean="0"/>
              <a:t>una recidiva </a:t>
            </a:r>
            <a:r>
              <a:rPr lang="it-IT" dirty="0"/>
              <a:t>che si </a:t>
            </a:r>
            <a:r>
              <a:rPr lang="it-IT" dirty="0" smtClean="0"/>
              <a:t>dimostrerà letale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A novembre 2015 </a:t>
            </a:r>
            <a:r>
              <a:rPr lang="it-IT" dirty="0" err="1"/>
              <a:t>Michy</a:t>
            </a:r>
            <a:r>
              <a:rPr lang="it-IT" dirty="0"/>
              <a:t> nasce </a:t>
            </a:r>
            <a:r>
              <a:rPr lang="it-IT" dirty="0" smtClean="0"/>
              <a:t>al Cielo </a:t>
            </a:r>
            <a:r>
              <a:rPr lang="it-IT" dirty="0"/>
              <a:t>lasciando un </a:t>
            </a:r>
            <a:r>
              <a:rPr lang="it-IT" dirty="0" smtClean="0"/>
              <a:t>vuoto incolmabile </a:t>
            </a:r>
            <a:r>
              <a:rPr lang="it-IT" dirty="0"/>
              <a:t>in chi ha avuto la</a:t>
            </a:r>
          </a:p>
          <a:p>
            <a:pPr algn="just"/>
            <a:r>
              <a:rPr lang="it-IT" dirty="0"/>
              <a:t>fortuna di condividere il </a:t>
            </a:r>
            <a:r>
              <a:rPr lang="it-IT" dirty="0" smtClean="0"/>
              <a:t>suo cammino </a:t>
            </a:r>
            <a:r>
              <a:rPr lang="it-IT" dirty="0"/>
              <a:t>terreno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Il giorno del suo primo compleanno in Cielo </a:t>
            </a:r>
            <a:r>
              <a:rPr lang="it-IT" dirty="0" smtClean="0"/>
              <a:t>i genitori e gli amici hanno </a:t>
            </a:r>
            <a:r>
              <a:rPr lang="it-IT" dirty="0"/>
              <a:t>organizzato un</a:t>
            </a:r>
          </a:p>
          <a:p>
            <a:pPr algn="just"/>
            <a:r>
              <a:rPr lang="it-IT" dirty="0"/>
              <a:t>evento in sua memoria: il "</a:t>
            </a:r>
            <a:r>
              <a:rPr lang="it-IT" dirty="0" err="1"/>
              <a:t>Michy</a:t>
            </a:r>
            <a:r>
              <a:rPr lang="it-IT" dirty="0"/>
              <a:t> Motor </a:t>
            </a:r>
            <a:r>
              <a:rPr lang="it-IT" dirty="0" err="1"/>
              <a:t>Day</a:t>
            </a:r>
            <a:r>
              <a:rPr lang="it-IT" dirty="0" smtClean="0"/>
              <a:t>".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Tutta Abbadia Lariana </a:t>
            </a:r>
            <a:r>
              <a:rPr lang="it-IT" dirty="0" smtClean="0"/>
              <a:t>si </a:t>
            </a:r>
            <a:r>
              <a:rPr lang="it-IT" dirty="0"/>
              <a:t>è stretta attorno e, oltre a far vivere </a:t>
            </a:r>
            <a:r>
              <a:rPr lang="it-IT" dirty="0" smtClean="0"/>
              <a:t>a bambini </a:t>
            </a:r>
            <a:r>
              <a:rPr lang="it-IT" dirty="0"/>
              <a:t>e ragazzi del territorio un'esperienza di Rally, che era una </a:t>
            </a:r>
            <a:r>
              <a:rPr lang="it-IT" dirty="0" smtClean="0"/>
              <a:t>delle passioni </a:t>
            </a:r>
            <a:r>
              <a:rPr lang="it-IT" dirty="0"/>
              <a:t>di </a:t>
            </a:r>
            <a:r>
              <a:rPr lang="it-IT" dirty="0" err="1"/>
              <a:t>Michy</a:t>
            </a:r>
            <a:r>
              <a:rPr lang="it-IT" dirty="0"/>
              <a:t>, </a:t>
            </a:r>
            <a:r>
              <a:rPr lang="it-IT" dirty="0" smtClean="0"/>
              <a:t>hanno </a:t>
            </a:r>
            <a:r>
              <a:rPr lang="it-IT" dirty="0"/>
              <a:t>anche raccolto un contributo che </a:t>
            </a:r>
            <a:r>
              <a:rPr lang="it-IT" dirty="0" smtClean="0"/>
              <a:t>è stato utilizzato per l'acquisto </a:t>
            </a:r>
            <a:r>
              <a:rPr lang="it-IT" dirty="0"/>
              <a:t>di materiale medico che potesse essere di aiuto </a:t>
            </a:r>
            <a:r>
              <a:rPr lang="it-IT" dirty="0" smtClean="0"/>
              <a:t>a quanti </a:t>
            </a:r>
            <a:r>
              <a:rPr lang="it-IT" dirty="0"/>
              <a:t>avrebbero vissuto </a:t>
            </a:r>
            <a:r>
              <a:rPr lang="it-IT" dirty="0" smtClean="0"/>
              <a:t>stessa esperienza vissuta da </a:t>
            </a:r>
            <a:r>
              <a:rPr lang="it-IT" dirty="0" err="1" smtClean="0"/>
              <a:t>Michy</a:t>
            </a:r>
            <a:r>
              <a:rPr lang="it-IT" dirty="0" smtClean="0"/>
              <a:t> e dai suoi genitori.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42" y="375726"/>
            <a:ext cx="756401" cy="50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1089742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EVENTO PROPOSTO DALL’ASSOCIAZIONE ‘MICKY sempre CON NOI’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754" y="1531815"/>
            <a:ext cx="8768861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Chi era Michele e cos’è il Micky Motor </a:t>
            </a:r>
            <a:r>
              <a:rPr lang="it-IT" b="1" dirty="0" err="1" smtClean="0"/>
              <a:t>Day</a:t>
            </a:r>
            <a:r>
              <a:rPr lang="it-IT" b="1" dirty="0" smtClean="0"/>
              <a:t>.</a:t>
            </a:r>
          </a:p>
          <a:p>
            <a:pPr algn="just"/>
            <a:endParaRPr lang="it-IT" sz="700" dirty="0" smtClean="0"/>
          </a:p>
          <a:p>
            <a:pPr algn="just"/>
            <a:r>
              <a:rPr lang="it-IT" dirty="0" smtClean="0"/>
              <a:t>Da allora il </a:t>
            </a:r>
            <a:r>
              <a:rPr lang="it-IT" dirty="0"/>
              <a:t>"</a:t>
            </a:r>
            <a:r>
              <a:rPr lang="it-IT" dirty="0" err="1"/>
              <a:t>Michy</a:t>
            </a:r>
            <a:r>
              <a:rPr lang="it-IT" dirty="0"/>
              <a:t> Motor </a:t>
            </a:r>
            <a:r>
              <a:rPr lang="it-IT" dirty="0" err="1"/>
              <a:t>Day</a:t>
            </a:r>
            <a:r>
              <a:rPr lang="it-IT" dirty="0"/>
              <a:t>" viene riproposto ogni anno </a:t>
            </a:r>
            <a:r>
              <a:rPr lang="it-IT" dirty="0" smtClean="0"/>
              <a:t>e il gruppo formato da genitori e amici di </a:t>
            </a:r>
            <a:r>
              <a:rPr lang="it-IT" dirty="0" err="1" smtClean="0"/>
              <a:t>Michy</a:t>
            </a:r>
            <a:r>
              <a:rPr lang="it-IT" dirty="0" smtClean="0"/>
              <a:t> ha deciso di </a:t>
            </a:r>
            <a:r>
              <a:rPr lang="it-IT" dirty="0"/>
              <a:t>dare una forma stabile a tutto ciò fondando </a:t>
            </a:r>
            <a:r>
              <a:rPr lang="it-IT" dirty="0" smtClean="0"/>
              <a:t>l’associazione </a:t>
            </a:r>
            <a:r>
              <a:rPr lang="it-IT" dirty="0"/>
              <a:t>"</a:t>
            </a:r>
            <a:r>
              <a:rPr lang="it-IT" dirty="0" err="1"/>
              <a:t>Michy</a:t>
            </a:r>
            <a:r>
              <a:rPr lang="it-IT" dirty="0"/>
              <a:t>... Sempre con Noi".</a:t>
            </a:r>
          </a:p>
          <a:p>
            <a:pPr algn="just"/>
            <a:r>
              <a:rPr lang="it-IT" dirty="0" smtClean="0"/>
              <a:t>‘</a:t>
            </a:r>
            <a:r>
              <a:rPr lang="it-IT" i="1" dirty="0" smtClean="0"/>
              <a:t>Certo </a:t>
            </a:r>
            <a:r>
              <a:rPr lang="it-IT" i="1" dirty="0"/>
              <a:t>non cambieremo il mondo, ma cerchiamo di costruire qualcosa </a:t>
            </a:r>
            <a:r>
              <a:rPr lang="it-IT" i="1" dirty="0" smtClean="0"/>
              <a:t>di buono </a:t>
            </a:r>
            <a:r>
              <a:rPr lang="it-IT" i="1" dirty="0"/>
              <a:t>facendo in modo che il ricordo di </a:t>
            </a:r>
            <a:r>
              <a:rPr lang="it-IT" i="1" dirty="0" err="1"/>
              <a:t>Michy</a:t>
            </a:r>
            <a:r>
              <a:rPr lang="it-IT" i="1" dirty="0"/>
              <a:t> possa restare acceso </a:t>
            </a:r>
            <a:r>
              <a:rPr lang="it-IT" i="1" dirty="0" smtClean="0"/>
              <a:t>nelle menti </a:t>
            </a:r>
            <a:r>
              <a:rPr lang="it-IT" i="1" dirty="0"/>
              <a:t>di chi l'ha </a:t>
            </a:r>
            <a:r>
              <a:rPr lang="it-IT" i="1" dirty="0" smtClean="0"/>
              <a:t>conosciuto</a:t>
            </a:r>
            <a:r>
              <a:rPr lang="it-IT" dirty="0" smtClean="0"/>
              <a:t>’ affermano gli organizzatori.</a:t>
            </a:r>
          </a:p>
          <a:p>
            <a:pPr algn="just"/>
            <a:endParaRPr lang="it-IT" sz="600" dirty="0" smtClean="0"/>
          </a:p>
          <a:p>
            <a:r>
              <a:rPr lang="it-IT" dirty="0"/>
              <a:t>Si tratta di un weekend di </a:t>
            </a:r>
            <a:r>
              <a:rPr lang="it-IT" dirty="0" smtClean="0"/>
              <a:t>festa dove </a:t>
            </a:r>
            <a:r>
              <a:rPr lang="it-IT" dirty="0"/>
              <a:t>i bambini possono </a:t>
            </a:r>
            <a:r>
              <a:rPr lang="it-IT" dirty="0" smtClean="0"/>
              <a:t>incontrare il </a:t>
            </a:r>
            <a:r>
              <a:rPr lang="it-IT" dirty="0"/>
              <a:t>mondo del Rally e dei motori </a:t>
            </a:r>
            <a:r>
              <a:rPr lang="it-IT" dirty="0" smtClean="0"/>
              <a:t>che era </a:t>
            </a:r>
            <a:r>
              <a:rPr lang="it-IT" dirty="0"/>
              <a:t>una grande passione di </a:t>
            </a:r>
            <a:r>
              <a:rPr lang="it-IT" dirty="0" err="1"/>
              <a:t>Michy</a:t>
            </a:r>
            <a:r>
              <a:rPr lang="it-IT" dirty="0" smtClean="0"/>
              <a:t>. Oltre all’esposizione sul lungolago, è previsto un circuito rallistico lungo il quale i bambini sono portati a bordo delle vetture da rally condotte da alcuni famosi piloti.</a:t>
            </a:r>
            <a:endParaRPr lang="it-IT" dirty="0"/>
          </a:p>
          <a:p>
            <a:pPr algn="just"/>
            <a:endParaRPr lang="it-IT" sz="600" dirty="0"/>
          </a:p>
          <a:p>
            <a:pPr algn="just"/>
            <a:r>
              <a:rPr lang="it-IT" dirty="0" smtClean="0"/>
              <a:t>L’Unimog Club Italia ha accolto con grande piacere e onore l’invito a partecipare a questo grande evento che si terrà nell’incantevole comune di Abbadia Lariana, a due passi da Lecco.</a:t>
            </a:r>
          </a:p>
          <a:p>
            <a:pPr algn="just"/>
            <a:r>
              <a:rPr lang="it-IT" dirty="0" smtClean="0"/>
              <a:t>Sarà una piacevolissima occasione per mostrare gli Unimog ai bambini, ai ragazzi e, in generale, agli appassionati e al pubblico che parteciperà all’evento.</a:t>
            </a:r>
          </a:p>
          <a:p>
            <a:pPr algn="just"/>
            <a:endParaRPr lang="it-IT" sz="600" dirty="0"/>
          </a:p>
          <a:p>
            <a:pPr algn="just"/>
            <a:r>
              <a:rPr lang="it-IT" dirty="0" smtClean="0"/>
              <a:t>La partecipazione per i soci dell’Unimog Club Italia che si presenteranno con i loro mezzi è gratuita.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42" y="375726"/>
            <a:ext cx="756401" cy="50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1089742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EVENTO PROPOSTO DALL’ASSOCIAZIONE ‘MICKY sempre CON NOI’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6308" y="1539631"/>
            <a:ext cx="8768861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Il programma della giornata di domenica 5 maggio 2024.</a:t>
            </a:r>
            <a:endParaRPr lang="it-IT" b="1" dirty="0" smtClean="0"/>
          </a:p>
          <a:p>
            <a:pPr algn="just"/>
            <a:endParaRPr lang="it-IT" sz="700" dirty="0" smtClean="0"/>
          </a:p>
          <a:p>
            <a:pPr algn="just"/>
            <a:r>
              <a:rPr lang="it-IT" dirty="0" smtClean="0"/>
              <a:t>L’arrivo degli equipaggi a bordo degli Unimog è previsto dalle ore 08:00 alle ore 08:30. Dopo la registrazione, i veicoli saranno parcheggiati a fianco della Chiesa dove, alle ore 10:30, si terrà la messa in ricordo di </a:t>
            </a:r>
            <a:r>
              <a:rPr lang="it-IT" dirty="0" err="1" smtClean="0"/>
              <a:t>Michy</a:t>
            </a:r>
            <a:r>
              <a:rPr lang="it-IT" dirty="0" smtClean="0"/>
              <a:t>. Nel frattempo gli equipaggi saranno in libertà e potranno iniziare a visitare l’area dell’evento.</a:t>
            </a:r>
          </a:p>
          <a:p>
            <a:pPr algn="just"/>
            <a:r>
              <a:rPr lang="it-IT" dirty="0" smtClean="0"/>
              <a:t>Al termine della messa, è prevista l’accensione dei motori per salutare </a:t>
            </a:r>
            <a:r>
              <a:rPr lang="it-IT" dirty="0" err="1" smtClean="0"/>
              <a:t>Michy</a:t>
            </a:r>
            <a:r>
              <a:rPr lang="it-IT" dirty="0" smtClean="0"/>
              <a:t> e, successivamente, sarà possibile visitare il Civico Museo ‘Setificio Monti’, una vera chicca che ci riporta ai tempi passati.</a:t>
            </a:r>
          </a:p>
          <a:p>
            <a:pPr algn="just"/>
            <a:r>
              <a:rPr lang="it-IT" dirty="0" smtClean="0"/>
              <a:t>Alle 13:00, chi lo desidera, potrà pranzare e gustare le specialità cucinate dallo Staff dell’Associazione.</a:t>
            </a:r>
          </a:p>
          <a:p>
            <a:pPr algn="just"/>
            <a:r>
              <a:rPr lang="it-IT" dirty="0" smtClean="0"/>
              <a:t>Nel pomeriggio sarà possibile rilassarsi sulla spiaggia, un’area tranquilla con una vista stupenda sul Lario e sui ‘monti sorgenti dall’acque ed elevati al Cielo’.</a:t>
            </a:r>
          </a:p>
          <a:p>
            <a:pPr algn="just"/>
            <a:r>
              <a:rPr lang="it-IT" dirty="0" smtClean="0"/>
              <a:t>Alle 18:00 è previsto il termine della nostra partecipazione.</a:t>
            </a:r>
          </a:p>
          <a:p>
            <a:pPr algn="just"/>
            <a:endParaRPr lang="it-IT" dirty="0"/>
          </a:p>
          <a:p>
            <a:pPr algn="just"/>
            <a:r>
              <a:rPr lang="it-IT" b="1" dirty="0" smtClean="0"/>
              <a:t>NOTA</a:t>
            </a:r>
            <a:r>
              <a:rPr lang="it-IT" dirty="0" smtClean="0"/>
              <a:t>: i fondi raccolti dagli Organizzatori durante la manifestazione saranno devoluti al Reparto Pediatrico dell’Istituto Nazionale sui Tumori di Milano</a:t>
            </a: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42" y="375726"/>
            <a:ext cx="756401" cy="50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909711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EVENTO PROPOSTO DALL’ASSOCIAZIONE ‘MICKY sempre CON NOI’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" y="1588957"/>
            <a:ext cx="9144000" cy="52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909711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EVENTO PROPOSTO DALL’ASSOCIAZIONE ‘MICKY sempre CON NOI’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"/>
          <a:stretch/>
        </p:blipFill>
        <p:spPr>
          <a:xfrm>
            <a:off x="0" y="1340945"/>
            <a:ext cx="9144000" cy="551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290"/>
            <a:ext cx="9144000" cy="608371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05169" y="2563446"/>
            <a:ext cx="3767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3446585" y="3148221"/>
            <a:ext cx="2399323" cy="19630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0292" t="31405" r="42976" b="2715"/>
          <a:stretch/>
        </p:blipFill>
        <p:spPr>
          <a:xfrm>
            <a:off x="1500502" y="0"/>
            <a:ext cx="6166215" cy="6681595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flipV="1">
            <a:off x="2071077" y="3556000"/>
            <a:ext cx="2731260" cy="3443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2187551" y="3691765"/>
            <a:ext cx="2790849" cy="14675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4790831" y="1803087"/>
            <a:ext cx="1527528" cy="18886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48545" y="1852405"/>
            <a:ext cx="195379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dirty="0" smtClean="0"/>
              <a:t>Punto di ritrovo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8545" y="4118864"/>
            <a:ext cx="19225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dirty="0" smtClean="0"/>
              <a:t>Visita al Museo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318360" y="196879"/>
            <a:ext cx="257126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dirty="0" smtClean="0"/>
              <a:t>Relax in spiaggia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498447" y="3691765"/>
            <a:ext cx="214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Mandello del Lario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b="16751"/>
          <a:stretch/>
        </p:blipFill>
        <p:spPr>
          <a:xfrm>
            <a:off x="148545" y="4434937"/>
            <a:ext cx="1880787" cy="2092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9" t="47651" r="26239" b="578"/>
          <a:stretch/>
        </p:blipFill>
        <p:spPr>
          <a:xfrm>
            <a:off x="148545" y="2176292"/>
            <a:ext cx="1914769" cy="1841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360" y="495465"/>
            <a:ext cx="2571262" cy="1403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0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1138" y="672583"/>
            <a:ext cx="90228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Programma dell’Evento:</a:t>
            </a:r>
          </a:p>
          <a:p>
            <a:endParaRPr lang="it-IT" dirty="0" smtClean="0"/>
          </a:p>
          <a:p>
            <a:r>
              <a:rPr lang="it-IT" dirty="0" smtClean="0"/>
              <a:t>DOMENICA 05/05/24:</a:t>
            </a:r>
          </a:p>
          <a:p>
            <a:endParaRPr lang="it-IT" dirty="0" smtClean="0"/>
          </a:p>
          <a:p>
            <a:pPr marL="984250" indent="-984250"/>
            <a:r>
              <a:rPr lang="it-IT" dirty="0" smtClean="0"/>
              <a:t>Ore 08:00 Presentazione alla Reception a Abbadia Lariana, Via Lungolago, ingresso dalla rotonda su via Nazionale all’altezza del civico 30;</a:t>
            </a:r>
          </a:p>
          <a:p>
            <a:pPr marL="984250" indent="-984250"/>
            <a:endParaRPr lang="it-IT" dirty="0" smtClean="0"/>
          </a:p>
          <a:p>
            <a:pPr marL="984250" indent="-984250"/>
            <a:r>
              <a:rPr lang="it-IT" dirty="0" smtClean="0"/>
              <a:t>Ore 08:10 Ammassamento e parcheggio degli Unimog nell’area riservata di fronte alla Chiesa. Equipaggi in libertà.</a:t>
            </a:r>
          </a:p>
          <a:p>
            <a:pPr marL="984250" indent="-984250"/>
            <a:r>
              <a:rPr lang="it-IT" dirty="0" smtClean="0"/>
              <a:t> </a:t>
            </a:r>
          </a:p>
          <a:p>
            <a:pPr marL="984250" indent="-984250"/>
            <a:r>
              <a:rPr lang="it-IT" dirty="0" smtClean="0"/>
              <a:t>Ore 10:30 Santa Messa in memoria di </a:t>
            </a:r>
            <a:r>
              <a:rPr lang="it-IT" dirty="0" err="1" smtClean="0"/>
              <a:t>Michy</a:t>
            </a:r>
            <a:r>
              <a:rPr lang="it-IT" dirty="0" smtClean="0"/>
              <a:t>.</a:t>
            </a:r>
          </a:p>
          <a:p>
            <a:pPr marL="984250" indent="-984250"/>
            <a:endParaRPr lang="it-IT" dirty="0" smtClean="0"/>
          </a:p>
          <a:p>
            <a:pPr marL="984250" indent="-984250"/>
            <a:r>
              <a:rPr lang="it-IT" dirty="0" smtClean="0"/>
              <a:t>Ore 11:30 Visita al Civico Museo ‘Setificio Monti’.</a:t>
            </a:r>
          </a:p>
          <a:p>
            <a:pPr marL="984250" indent="-984250"/>
            <a:endParaRPr lang="it-IT" dirty="0"/>
          </a:p>
          <a:p>
            <a:pPr marL="984250" indent="-984250"/>
            <a:r>
              <a:rPr lang="it-IT" dirty="0" smtClean="0"/>
              <a:t>Ore 13:00 Pranzo organizzato dallo Staff dell’Associazione (a pagamento).</a:t>
            </a:r>
          </a:p>
          <a:p>
            <a:pPr marL="984250" indent="-984250"/>
            <a:endParaRPr lang="it-IT" dirty="0"/>
          </a:p>
          <a:p>
            <a:pPr marL="984250" indent="-984250"/>
            <a:r>
              <a:rPr lang="it-IT" dirty="0" smtClean="0"/>
              <a:t>Ore 14:00 Relax in spiaggia oppure trasferimento a piedi per assistere alle prove di Rally.</a:t>
            </a:r>
          </a:p>
          <a:p>
            <a:pPr marL="984250" indent="-984250"/>
            <a:endParaRPr lang="it-IT" dirty="0"/>
          </a:p>
          <a:p>
            <a:pPr marL="984250" indent="-984250"/>
            <a:r>
              <a:rPr lang="it-IT" dirty="0" smtClean="0"/>
              <a:t>Ore 18:00 Saluti e congedo dall’evento.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31" y="0"/>
            <a:ext cx="2119169" cy="141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793</Words>
  <Application>Microsoft Office PowerPoint</Application>
  <PresentationFormat>Presentazione su schermo (4:3)</PresentationFormat>
  <Paragraphs>72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Malgun Gothic</vt:lpstr>
      <vt:lpstr>Arial</vt:lpstr>
      <vt:lpstr>Calibri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>marco@citterio.aero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Raduno Unimog 2023</dc:title>
  <dc:creator>Administrator</dc:creator>
  <cp:lastModifiedBy>Account Microsoft</cp:lastModifiedBy>
  <cp:revision>50</cp:revision>
  <dcterms:created xsi:type="dcterms:W3CDTF">2023-07-04T09:28:05Z</dcterms:created>
  <dcterms:modified xsi:type="dcterms:W3CDTF">2024-04-07T10:40:47Z</dcterms:modified>
</cp:coreProperties>
</file>